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67" r:id="rId4"/>
    <p:sldId id="271" r:id="rId5"/>
    <p:sldId id="268" r:id="rId6"/>
    <p:sldId id="26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1DEA0-9C66-4223-9431-1529F3379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06A0E5-AC17-462E-A532-3087F553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511BD5-9D5B-4455-B9F5-96C8A6B0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EA5ED8-6717-4413-A4A4-C6D648B5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8E8BB9-D092-42F7-9D6C-BC9DBC2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73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1C813-23E8-41C3-89C1-6894ACDB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6797FB-CAC5-478B-BABF-7AA5B36E9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9626D3-DA10-44E5-90F4-26710CCD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C3CC7B-6137-4B66-B84D-4282CC46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3828C-92AC-4FD1-830C-6A86B84C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4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6EA2E21-3F6E-4B11-B831-DB1E2FAFE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C67296-786F-4251-ADCC-06F68CB72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92FB02-BA27-4C2C-873F-E1029A56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0A9BF-45D1-4E02-94EA-48115F72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0EF24-9D24-4BB4-83EC-C9E3F680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3F17F-FF48-4D4F-B450-D64DAE48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739FB6-1501-4C70-A625-5915223D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45B84D-DD97-481D-A383-87819CE8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C5DA26-02EF-43B2-A7C6-39AD9316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19FDAD-7E9F-4479-B828-6ABE36E8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14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CD769-9FFC-4FDB-A40C-569206E1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D08C8C-4487-41EE-BE5F-EC498684B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20F284-6D9D-455E-90FD-422FFF39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AD53C2-F67E-4B88-BCE3-EA270F42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E64C3-9946-45F6-AD9B-E16A4F2C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04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9D3E6-F51F-4DC7-8575-D6A7B7DA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98CD88-1074-4C69-BD26-7EF27C06F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10DEE7-86CD-46ED-BD1C-A99B168A5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11ED91-D654-4EF6-8077-E4C8D527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4546A-DF99-411E-9F6F-971B8CF3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A19CB6-6D21-4F43-B632-CA69BA8E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63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B8E60-0AAB-43C4-8B48-FD9D017F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FB42D7-E8CA-4664-9D4D-1930D1B77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9CD7F7-0BFE-4091-990E-112CF9ECA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543274-72B3-44BF-B6EE-9FEBB9015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6E166A-450E-4813-B7C9-039EACA4A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EAE49E-7398-4E00-B0BF-8B408067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5F3CF04-312B-41E9-A980-3DBD0E40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1A5F1-922E-4AC3-A610-9526ED61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63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ABD43-37AD-440D-9BB1-C92AAB36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C4B4DA-FBDB-4D1C-B5CE-D473DE5B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EA2328-C47F-45D7-A429-10A1C3BD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1B120E-4D23-4BF5-8CFC-429CC62E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20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AC540A-4E33-4131-9E24-6531F899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015E0F-D1EC-491D-9357-9C92586B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714807-1B8F-4FBC-BC4F-7F734C88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42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DF0C6-C55A-4A95-91F7-324FFAE9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A4D4BA-5477-4ADE-9C40-5921C9018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6F9F11-AF56-4347-85BB-5F667379D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FA91F5-68BD-4CEA-87FB-AA9D058C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E93812-FFF1-4317-B468-F4D768A1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7D164C-4542-4D64-8EB0-1D3C99B4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4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9DCF5-34DE-4FA9-A506-E80ECE92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9612D0-AF59-4BD6-AABA-657F4F54A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5F6191-3C38-4162-BAD6-590AE5B60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793DCE-6B4E-4DB7-8E99-BD4B8068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DD0442-224A-45B2-BA9B-86BAF18B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C04768-A842-4FDA-ADAF-AF024C1B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48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E8663C9-4475-458E-97F8-A48C80AD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AB35F7-C54A-4D22-903F-4A3D02BF4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35285E-4037-4093-A397-1F3DD43B7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1700-F564-4C05-AEF3-576F1B5F41E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BA54EC-3E1E-4375-9DA2-2F9123986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FDFB0D-E208-4EE0-A3D3-12D9E2CA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7EC00-3D44-4F8D-9D6A-B5BBFB07E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59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98AF-2740-4A25-ABD3-93F769D4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	Umstieg / 	Wiedereinstieg / 	Aufstieg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"/>
            <a:ext cx="12240000" cy="22323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4B717BD-8D3C-4134-9DF4-0F9DDF3413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53" y="5555143"/>
            <a:ext cx="1258669" cy="120658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55" y="2589484"/>
            <a:ext cx="3113690" cy="3113690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99" y="2514600"/>
            <a:ext cx="4117721" cy="3988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Besuchen Sie </a:t>
            </a:r>
            <a:b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Webseite</a:t>
            </a:r>
            <a:endParaRPr lang="de-D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fub-ortenau.de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alle Informationen, aktuellen Termine und Aktivitäten.</a:t>
            </a:r>
            <a:endParaRPr lang="de-D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 txBox="1">
            <a:spLocks/>
          </p:cNvSpPr>
          <p:nvPr/>
        </p:nvSpPr>
        <p:spPr>
          <a:xfrm>
            <a:off x="7751633" y="2514600"/>
            <a:ext cx="4356284" cy="3988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finden Sie die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 </a:t>
            </a:r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Kontaktdaten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nserer Netzwerkpartnerinnen.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freuen uns auf Sie.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8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98AF-2740-4A25-ABD3-93F769D4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	Umstieg / 	Wiedereinstieg / 	Aufstieg</a:t>
            </a:r>
            <a:endParaRPr lang="de-DE" sz="3600" dirty="0"/>
          </a:p>
        </p:txBody>
      </p:sp>
      <p:pic>
        <p:nvPicPr>
          <p:cNvPr id="9" name="Grafik 8" descr="Ein Bild, das Person, Wand, Brille, drinnen enthält.&#10;&#10;Automatisch generierte Beschreibung">
            <a:extLst>
              <a:ext uri="{FF2B5EF4-FFF2-40B4-BE49-F238E27FC236}">
                <a16:creationId xmlns:a16="http://schemas.microsoft.com/office/drawing/2014/main" id="{9AF04EF2-4C5F-4238-A1CA-FB4F6D42D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r="21683" b="3"/>
          <a:stretch/>
        </p:blipFill>
        <p:spPr>
          <a:xfrm>
            <a:off x="194149" y="3917729"/>
            <a:ext cx="3074457" cy="2844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20" y="3105692"/>
            <a:ext cx="3003123" cy="725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Bianca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Böhnlein</a:t>
            </a:r>
          </a:p>
          <a:p>
            <a:pPr marL="0" indent="0">
              <a:buNone/>
            </a:pPr>
            <a:r>
              <a:rPr lang="de-D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Netzwerk Fortbildung</a:t>
            </a:r>
            <a:endParaRPr lang="de-DE" sz="1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"/>
            <a:ext cx="12240000" cy="22323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4B717BD-8D3C-4134-9DF4-0F9DDF3413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53" y="5555143"/>
            <a:ext cx="1258669" cy="12065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028"/>
          <a:stretch/>
        </p:blipFill>
        <p:spPr>
          <a:xfrm>
            <a:off x="3700955" y="3917730"/>
            <a:ext cx="3060000" cy="2848797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 txBox="1">
            <a:spLocks/>
          </p:cNvSpPr>
          <p:nvPr/>
        </p:nvSpPr>
        <p:spPr>
          <a:xfrm>
            <a:off x="3617892" y="3105691"/>
            <a:ext cx="3247991" cy="725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Rösch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Kontaktstelle Frau und Beruf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6433" r="-1" b="1878"/>
          <a:stretch/>
        </p:blipFill>
        <p:spPr>
          <a:xfrm>
            <a:off x="7193304" y="3917729"/>
            <a:ext cx="3066702" cy="2844000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 txBox="1">
            <a:spLocks/>
          </p:cNvSpPr>
          <p:nvPr/>
        </p:nvSpPr>
        <p:spPr>
          <a:xfrm>
            <a:off x="7106610" y="3105691"/>
            <a:ext cx="3322279" cy="725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Verena </a:t>
            </a:r>
            <a:r>
              <a:rPr lang="de-DE" sz="18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Schickle</a:t>
            </a: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Gleichstellung Stadt Offenburg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9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98AF-2740-4A25-ABD3-93F769D4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	Umstieg / 	Wiedereinstieg / 	Aufstieg</a:t>
            </a:r>
            <a:endParaRPr lang="de-DE" sz="3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AF04EF2-4C5F-4238-A1CA-FB4F6D42D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07" b="3656"/>
          <a:stretch/>
        </p:blipFill>
        <p:spPr>
          <a:xfrm>
            <a:off x="208606" y="3917729"/>
            <a:ext cx="3060000" cy="283779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20" y="2632845"/>
            <a:ext cx="3337328" cy="119817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7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Claudia </a:t>
            </a:r>
            <a:r>
              <a:rPr lang="de-DE" sz="7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Zurmühl</a:t>
            </a:r>
            <a:endParaRPr lang="de-DE" sz="7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7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Chancengleichheit am </a:t>
            </a:r>
            <a:r>
              <a:rPr lang="de-DE" sz="7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Arbeitsmarkt</a:t>
            </a:r>
            <a:r>
              <a:rPr lang="de-DE" sz="7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7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 – </a:t>
            </a:r>
            <a:r>
              <a:rPr lang="de-DE" sz="7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Jobcenter</a:t>
            </a: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"/>
            <a:ext cx="12240000" cy="22323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4B717BD-8D3C-4134-9DF4-0F9DDF3413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53" y="5555143"/>
            <a:ext cx="1258669" cy="12065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55" y="3917729"/>
            <a:ext cx="2844000" cy="284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 b="28179"/>
          <a:stretch/>
        </p:blipFill>
        <p:spPr>
          <a:xfrm>
            <a:off x="3725785" y="3917729"/>
            <a:ext cx="2944742" cy="2844000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 txBox="1">
            <a:spLocks/>
          </p:cNvSpPr>
          <p:nvPr/>
        </p:nvSpPr>
        <p:spPr>
          <a:xfrm>
            <a:off x="3642497" y="2632844"/>
            <a:ext cx="3337328" cy="1198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7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Leibbrand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7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Chancengleichheit am Arbeitsmarkt</a:t>
            </a:r>
            <a:br>
              <a:rPr lang="de-DE" sz="7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Arbeitsagentur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 txBox="1">
            <a:spLocks/>
          </p:cNvSpPr>
          <p:nvPr/>
        </p:nvSpPr>
        <p:spPr>
          <a:xfrm>
            <a:off x="7231780" y="2632844"/>
            <a:ext cx="3337328" cy="1198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7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Katja Weis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7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Arbeitsmarkt- und Regionalpolitik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7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IHK Südlicher Oberrhein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98AF-2740-4A25-ABD3-93F769D4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	Umstieg / 	Wiedereinstieg / 	Aufstieg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"/>
            <a:ext cx="12240000" cy="22323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4B717BD-8D3C-4134-9DF4-0F9DDF3413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53" y="5555143"/>
            <a:ext cx="1258669" cy="120658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55" y="2589484"/>
            <a:ext cx="3113690" cy="3113690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99" y="2514600"/>
            <a:ext cx="4117721" cy="3988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Besuchen Sie </a:t>
            </a:r>
            <a:b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Webseite</a:t>
            </a:r>
            <a:endParaRPr lang="de-D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fub-ortenau.de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alle Informationen, aktuellen Termine und Aktivitäten.</a:t>
            </a:r>
            <a:endParaRPr lang="de-D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 txBox="1">
            <a:spLocks/>
          </p:cNvSpPr>
          <p:nvPr/>
        </p:nvSpPr>
        <p:spPr>
          <a:xfrm>
            <a:off x="7751633" y="2514600"/>
            <a:ext cx="4356284" cy="3988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finden Sie die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 </a:t>
            </a:r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Kontaktdaten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nserer Netzwerkpartnerinnen.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freuen uns auf Sie.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4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98AF-2740-4A25-ABD3-93F769D4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	Umstieg / 	Wiedereinstieg / 	Aufstieg</a:t>
            </a:r>
            <a:endParaRPr lang="de-DE" sz="3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AF04EF2-4C5F-4238-A1CA-FB4F6D42D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r="17860"/>
          <a:stretch/>
        </p:blipFill>
        <p:spPr>
          <a:xfrm>
            <a:off x="181822" y="3899762"/>
            <a:ext cx="3093486" cy="2844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20" y="3105692"/>
            <a:ext cx="3003123" cy="725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Constanze Armbrecht</a:t>
            </a: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Volkshochschule Offenburg</a:t>
            </a:r>
            <a:endParaRPr lang="de-DE" sz="1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"/>
            <a:ext cx="12240000" cy="22323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4B717BD-8D3C-4134-9DF4-0F9DDF3413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53" y="5555143"/>
            <a:ext cx="1258669" cy="1206586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 txBox="1">
            <a:spLocks/>
          </p:cNvSpPr>
          <p:nvPr/>
        </p:nvSpPr>
        <p:spPr>
          <a:xfrm>
            <a:off x="3617892" y="3105691"/>
            <a:ext cx="3247991" cy="725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Karin Weißer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Volkshochschule Offenburg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b="9545"/>
          <a:stretch/>
        </p:blipFill>
        <p:spPr>
          <a:xfrm>
            <a:off x="7221983" y="3905969"/>
            <a:ext cx="3060000" cy="2837793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 txBox="1">
            <a:spLocks/>
          </p:cNvSpPr>
          <p:nvPr/>
        </p:nvSpPr>
        <p:spPr>
          <a:xfrm>
            <a:off x="7106610" y="3105691"/>
            <a:ext cx="3322279" cy="725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Evers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Volkshochschule Ortenau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10805" r="3815" b="32184"/>
          <a:stretch/>
        </p:blipFill>
        <p:spPr>
          <a:xfrm>
            <a:off x="3709147" y="3917729"/>
            <a:ext cx="3050627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98AF-2740-4A25-ABD3-93F769D4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	Umstieg / 	Wiedereinstieg / 	Aufstieg</a:t>
            </a:r>
            <a:endParaRPr lang="de-DE" sz="3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AF04EF2-4C5F-4238-A1CA-FB4F6D42D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"/>
          <a:stretch/>
        </p:blipFill>
        <p:spPr>
          <a:xfrm>
            <a:off x="235619" y="3899762"/>
            <a:ext cx="3060000" cy="284787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20" y="2530366"/>
            <a:ext cx="3003123" cy="1300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 Götz-</a:t>
            </a:r>
            <a:r>
              <a:rPr lang="de-DE" sz="18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Bannert</a:t>
            </a: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Bildungs-Familien-Frauenbeauftragte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 Achern</a:t>
            </a: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"/>
            <a:ext cx="12240000" cy="22323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4B717BD-8D3C-4134-9DF4-0F9DDF3413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53" y="5555143"/>
            <a:ext cx="1258669" cy="12065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" b="11924"/>
          <a:stretch/>
        </p:blipFill>
        <p:spPr>
          <a:xfrm>
            <a:off x="7221983" y="3916055"/>
            <a:ext cx="3060000" cy="28456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" b="20014"/>
          <a:stretch/>
        </p:blipFill>
        <p:spPr>
          <a:xfrm>
            <a:off x="3758313" y="3916054"/>
            <a:ext cx="3060000" cy="2845675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 txBox="1">
            <a:spLocks/>
          </p:cNvSpPr>
          <p:nvPr/>
        </p:nvSpPr>
        <p:spPr>
          <a:xfrm>
            <a:off x="3638200" y="2530366"/>
            <a:ext cx="3003123" cy="1300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Bärbel Hoffmann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Handwerkskammer Freiburg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Gewerbeakademie</a:t>
            </a: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A70521B-31B1-4E02-AAFD-F62BE2EEEA1B}"/>
              </a:ext>
            </a:extLst>
          </p:cNvPr>
          <p:cNvSpPr txBox="1">
            <a:spLocks/>
          </p:cNvSpPr>
          <p:nvPr/>
        </p:nvSpPr>
        <p:spPr>
          <a:xfrm>
            <a:off x="7125009" y="2530365"/>
            <a:ext cx="3156974" cy="1300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Härtel</a:t>
            </a:r>
            <a:endParaRPr lang="de-DE" sz="1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Stadtmarketing- und Wirtschaftsförderungs-GmbH </a:t>
            </a:r>
            <a:r>
              <a:rPr lang="de-D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Kehl</a:t>
            </a: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Breitbild</PresentationFormat>
  <Paragraphs>108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 Umstieg /  Wiedereinstieg /  Aufstieg</vt:lpstr>
      <vt:lpstr> Umstieg /  Wiedereinstieg /  Aufstieg</vt:lpstr>
      <vt:lpstr> Umstieg /  Wiedereinstieg /  Aufstieg</vt:lpstr>
      <vt:lpstr> Umstieg /  Wiedereinstieg /  Aufstieg</vt:lpstr>
      <vt:lpstr> Umstieg /  Wiedereinstieg /  Aufstieg</vt:lpstr>
      <vt:lpstr> Umstieg /  Wiedereinstieg /  Aufstieg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Umstieg /  Wiedereinstieg /  Aufstieg</dc:title>
  <dc:creator>Bianca Böhnlein</dc:creator>
  <cp:lastModifiedBy>Armbrecht Constanze</cp:lastModifiedBy>
  <cp:revision>24</cp:revision>
  <dcterms:created xsi:type="dcterms:W3CDTF">2022-02-28T10:53:33Z</dcterms:created>
  <dcterms:modified xsi:type="dcterms:W3CDTF">2022-04-27T14:08:47Z</dcterms:modified>
</cp:coreProperties>
</file>